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A lot of people were elected in 2004 such as presidents and prime ministers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a lot of suicide bombings were made in Iraq and Pakistan coming from the war</a:t>
            </a:r>
          </a:p>
          <a:p>
            <a:pPr>
              <a:buNone/>
            </a:pPr>
            <a:r>
              <a:rPr lang="en-US" dirty="0" smtClean="0"/>
              <a:t>Saddam Hussein was starting his trial </a:t>
            </a:r>
          </a:p>
          <a:p>
            <a:pPr>
              <a:buNone/>
            </a:pPr>
            <a:r>
              <a:rPr lang="en-US" dirty="0" smtClean="0"/>
              <a:t>Ronald Regan died at the age of 93</a:t>
            </a:r>
          </a:p>
          <a:p>
            <a:pPr>
              <a:buNone/>
            </a:pPr>
            <a:r>
              <a:rPr lang="en-US" dirty="0" smtClean="0"/>
              <a:t>Bush won his </a:t>
            </a:r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presidency    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65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2004</vt:lpstr>
      <vt:lpstr>politics</vt:lpstr>
      <vt:lpstr>economy</vt:lpstr>
      <vt:lpstr>statistics</vt:lpstr>
      <vt:lpstr>Natural disasters</vt:lpstr>
      <vt:lpstr>Inventions/ technology</vt:lpstr>
      <vt:lpstr>Fashion </vt:lpstr>
      <vt:lpstr>Music</vt:lpstr>
      <vt:lpstr>SPORTS!!!!!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2004</dc:title>
  <dc:creator/>
  <cp:lastModifiedBy>Administrator</cp:lastModifiedBy>
  <cp:revision>7</cp:revision>
  <dcterms:created xsi:type="dcterms:W3CDTF">2006-08-16T00:00:00Z</dcterms:created>
  <dcterms:modified xsi:type="dcterms:W3CDTF">2009-09-10T20:12:38Z</dcterms:modified>
</cp:coreProperties>
</file>